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66" r:id="rId4"/>
    <p:sldId id="264" r:id="rId5"/>
    <p:sldId id="267" r:id="rId6"/>
    <p:sldId id="257" r:id="rId7"/>
    <p:sldId id="25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19/11/2012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Writing an Abstract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1600" dirty="0" smtClean="0"/>
              <a:t>Library </a:t>
            </a:r>
            <a:r>
              <a:rPr lang="en-GB" sz="1600" dirty="0" smtClean="0"/>
              <a:t>&amp; Learning Centre, </a:t>
            </a:r>
            <a:r>
              <a:rPr lang="en-GB" sz="1600" dirty="0" err="1" smtClean="0"/>
              <a:t>Sha</a:t>
            </a:r>
            <a:r>
              <a:rPr lang="en-GB" sz="1600" dirty="0" smtClean="0"/>
              <a:t> Tin College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66288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An abstract is a short summary of your completed work.</a:t>
            </a:r>
          </a:p>
          <a:p>
            <a:r>
              <a:rPr lang="en-GB" dirty="0" smtClean="0"/>
              <a:t>It helps the reader learn more about your research and what is contained in your report.</a:t>
            </a:r>
          </a:p>
          <a:p>
            <a:endParaRPr lang="en-GB" dirty="0"/>
          </a:p>
          <a:p>
            <a:pPr marL="109728" indent="0" algn="ctr">
              <a:buNone/>
            </a:pPr>
            <a:r>
              <a:rPr lang="en-GB" dirty="0" smtClean="0">
                <a:solidFill>
                  <a:srgbClr val="FF0000"/>
                </a:solidFill>
              </a:rPr>
              <a:t>Make it interesting so that the reader wants to continue reading your report or research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What is an Abstract?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3708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GB" sz="4800" dirty="0" smtClean="0"/>
          </a:p>
          <a:p>
            <a:pPr algn="ctr"/>
            <a:r>
              <a:rPr lang="en-GB" sz="4800" dirty="0" smtClean="0"/>
              <a:t>Informational Abstract</a:t>
            </a:r>
          </a:p>
          <a:p>
            <a:pPr algn="ctr"/>
            <a:r>
              <a:rPr lang="en-GB" sz="4800" dirty="0" smtClean="0"/>
              <a:t>Descriptive Abstract</a:t>
            </a:r>
            <a:endParaRPr lang="en-GB" sz="4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Two Types of Abstracts: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0233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Informational Abstract:</a:t>
            </a:r>
          </a:p>
          <a:p>
            <a:pPr lvl="1"/>
            <a:r>
              <a:rPr lang="en-US" dirty="0" smtClean="0"/>
              <a:t>Communicates the contents of reports </a:t>
            </a:r>
          </a:p>
          <a:p>
            <a:pPr lvl="1"/>
            <a:r>
              <a:rPr lang="en-US" dirty="0" smtClean="0"/>
              <a:t>Includes: Purpose, Method, Scope, Result, Conclusion, Recommendations.</a:t>
            </a:r>
          </a:p>
          <a:p>
            <a:pPr lvl="1"/>
            <a:r>
              <a:rPr lang="en-US" dirty="0" smtClean="0"/>
              <a:t>Highlights essential points.</a:t>
            </a:r>
          </a:p>
          <a:p>
            <a:pPr lvl="1"/>
            <a:r>
              <a:rPr lang="en-US" dirty="0" smtClean="0"/>
              <a:t>Is usually short (1 paragraph to 1-2 </a:t>
            </a:r>
            <a:r>
              <a:rPr lang="en-US" dirty="0" smtClean="0"/>
              <a:t>pages) depending on the length of the report.</a:t>
            </a:r>
            <a:endParaRPr lang="en-US" dirty="0" smtClean="0"/>
          </a:p>
          <a:p>
            <a:pPr lvl="1"/>
            <a:r>
              <a:rPr lang="en-US" dirty="0" smtClean="0"/>
              <a:t>Allows </a:t>
            </a:r>
            <a:r>
              <a:rPr lang="en-US" dirty="0" smtClean="0"/>
              <a:t>the reader to decide whether they want to read the report.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 smtClean="0"/>
              <a:t>What does an abstract contain?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39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93192" lvl="1" indent="0">
              <a:buNone/>
            </a:pPr>
            <a:r>
              <a:rPr lang="en-US" b="1" dirty="0" smtClean="0"/>
              <a:t>Descriptive Abstract:</a:t>
            </a:r>
          </a:p>
          <a:p>
            <a:pPr lvl="1"/>
            <a:r>
              <a:rPr lang="en-US" dirty="0" smtClean="0"/>
              <a:t>Tells </a:t>
            </a:r>
            <a:r>
              <a:rPr lang="en-US" dirty="0" smtClean="0"/>
              <a:t>what the report contains.</a:t>
            </a:r>
          </a:p>
          <a:p>
            <a:pPr lvl="1"/>
            <a:r>
              <a:rPr lang="en-US" dirty="0" smtClean="0"/>
              <a:t>Include: Purpose, Method</a:t>
            </a:r>
            <a:r>
              <a:rPr lang="en-US" dirty="0"/>
              <a:t> </a:t>
            </a:r>
            <a:r>
              <a:rPr lang="en-US" dirty="0" smtClean="0"/>
              <a:t>and Scope.</a:t>
            </a:r>
          </a:p>
          <a:p>
            <a:pPr lvl="1"/>
            <a:r>
              <a:rPr lang="en-US" dirty="0" smtClean="0"/>
              <a:t>Is</a:t>
            </a:r>
            <a:r>
              <a:rPr lang="en-US" dirty="0" smtClean="0"/>
              <a:t> </a:t>
            </a:r>
            <a:r>
              <a:rPr lang="en-US" dirty="0" smtClean="0"/>
              <a:t>always short.. Approx. 100 words or </a:t>
            </a:r>
            <a:r>
              <a:rPr lang="en-US" dirty="0" smtClean="0"/>
              <a:t>less.</a:t>
            </a:r>
            <a:endParaRPr lang="en-US" dirty="0" smtClean="0"/>
          </a:p>
          <a:p>
            <a:pPr lvl="1"/>
            <a:r>
              <a:rPr lang="en-US" dirty="0" smtClean="0"/>
              <a:t>Introduces </a:t>
            </a:r>
            <a:r>
              <a:rPr lang="en-US" dirty="0" smtClean="0"/>
              <a:t>the subject to the </a:t>
            </a:r>
            <a:r>
              <a:rPr lang="en-US" dirty="0" smtClean="0"/>
              <a:t>reader.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 smtClean="0"/>
              <a:t>What does an abstract contain?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1861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Uses one or more well-developed paragraphs which are unified, coherent, concise and are able to stand alone.</a:t>
            </a:r>
          </a:p>
          <a:p>
            <a:r>
              <a:rPr lang="en-GB" dirty="0" smtClean="0"/>
              <a:t>Includes an introduction, a body and a conclusion.</a:t>
            </a:r>
          </a:p>
          <a:p>
            <a:r>
              <a:rPr lang="en-GB" dirty="0" smtClean="0"/>
              <a:t>It should follow the chronology of the report.</a:t>
            </a:r>
          </a:p>
          <a:p>
            <a:r>
              <a:rPr lang="en-GB" dirty="0" smtClean="0"/>
              <a:t>Provides a logical connection between the material included.</a:t>
            </a:r>
          </a:p>
          <a:p>
            <a:r>
              <a:rPr lang="en-GB" dirty="0" smtClean="0"/>
              <a:t>Is a summary of the report and does not add information.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What makes a good abstract?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9892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Reread your report: look at purpose, methods, scope, results, conclusions &amp; recommendations.</a:t>
            </a:r>
          </a:p>
          <a:p>
            <a:r>
              <a:rPr lang="en-GB" dirty="0" smtClean="0"/>
              <a:t>After rereading write a rough draft without looking back at your report.</a:t>
            </a:r>
          </a:p>
          <a:p>
            <a:r>
              <a:rPr lang="en-GB" dirty="0" smtClean="0"/>
              <a:t>Revise your draft so that it only includes what is necessary and what is within the word count.</a:t>
            </a:r>
          </a:p>
          <a:p>
            <a:r>
              <a:rPr lang="en-GB" dirty="0" smtClean="0"/>
              <a:t>Be concise.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Writing an Effective Report Abstracts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15257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328</TotalTime>
  <Words>296</Words>
  <Application>Microsoft Office PowerPoint</Application>
  <PresentationFormat>On-screen Show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Concourse</vt:lpstr>
      <vt:lpstr>Writing an Abstract</vt:lpstr>
      <vt:lpstr>What is an Abstract?</vt:lpstr>
      <vt:lpstr>Two Types of Abstracts:</vt:lpstr>
      <vt:lpstr>What does an abstract contain?</vt:lpstr>
      <vt:lpstr>What does an abstract contain?</vt:lpstr>
      <vt:lpstr>What makes a good abstract?</vt:lpstr>
      <vt:lpstr>Writing an Effective Report Abstracts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MLA Referencing</dc:title>
  <dc:creator>Sonia Hansen</dc:creator>
  <cp:lastModifiedBy>Sonia Hansen</cp:lastModifiedBy>
  <cp:revision>20</cp:revision>
  <dcterms:created xsi:type="dcterms:W3CDTF">2012-05-15T00:36:20Z</dcterms:created>
  <dcterms:modified xsi:type="dcterms:W3CDTF">2012-11-19T00:41:01Z</dcterms:modified>
</cp:coreProperties>
</file>